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B009-48EB-4FC7-A6CA-1E8A025E7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0FE8-06BC-4717-BE93-9A606A1CF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5DA2A-4A94-4B71-B6CA-4676BB83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D4C9-D3E2-4297-B96C-04E62B92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E0B0-246F-4BD7-B2F3-F0748F88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1249-3103-4EA7-B371-DA2B6C22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D770F-472C-4AA7-81DA-6A8CE7834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D228-5DEA-4DB0-86A7-78493D96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2733F-8554-43E6-B79E-AD32C041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5EEC-DF61-4ED6-B689-C6A8AF44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3B198-229E-472C-9B22-32AACC922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2ADA1-404F-4947-BB67-85E72ECFA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A069F-F004-4D8A-9019-D82F32ED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B0DF-082F-4382-A709-6A544DEE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2EDC6-424E-4AB4-A239-98745A13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96BD-DC04-46C6-B722-E962B0AA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92A5-B6BA-434F-90BF-DDF84D5F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E6BD-5F31-40BB-A48F-60F66EF3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F166-5EB9-43F0-BF0E-0A160B55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845F-7817-4D59-B735-C3B8BFC6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74E8-DDEA-4D6D-9498-A605383B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9C144-27D7-46C7-8CB8-C1CECCC2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F90AC-40C6-4E2E-A165-6E7D6CE3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6D878-8393-4ED4-9014-FD5518C0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ABBC-09EC-4859-A02B-ED51E9F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10CB-F11B-4C46-A442-23E67A2D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6432-F4C3-4DC6-86AB-F3A019A14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70F32-9D1F-4F37-AD3A-F541636CF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EFB3E-C356-46C1-A999-8A0D60D0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0C3A1-6B55-40EB-A51C-7EF745A8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1A4B0-F11F-4456-971D-2BE50CF2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E40A-7093-41CE-92DF-18F5A481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9A478-DACC-4AEF-82B6-E09F0A655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A9B9-4470-4714-816A-3DF060954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2BAA3-F715-49E8-AC22-32B70F51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68ACF-6A5C-4365-AE4A-D220BCFCC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8C718-4258-4372-A3B4-9304070E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AF405-AA24-4E10-9D61-4303DBF4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95B94-2824-4FED-841A-DE074723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4F8E-F49C-40B8-8F51-2389ACFD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F00C0-95D5-427D-BF9A-26BD5235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12DBE-ADF2-44DB-AFBC-C91060CC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D0698-E1E3-4F8B-BDD2-5AA38E56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04AC6-5CE0-49FF-B04E-7381F363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3CFAF-EFBF-40D6-B8C6-012144CD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C7984-805D-4E69-9BBE-DA5C2018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2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4B01-314B-4A79-9211-8AB475FA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3355-C2C0-4D3B-8130-615E5D4E8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2C2D-D616-4A65-A87D-E51912247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34A8-6BFE-4120-A7CF-86BE856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9CF3A-AF13-45A6-B2E7-FC07A14F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CC8EF-94CE-4EAC-A3F7-C95B8F63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A628-CBC9-49EC-8B2D-CEBABC12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3199E-6CE9-41FA-9082-63AC50C43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2E460-376D-4F0D-8A92-C3FD19F4D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68C8F-FE59-41CC-9937-F4598068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9B369-B235-4419-9C40-C8A8C222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733C7-5026-42D1-B68B-07B7AECC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E3EC0-3977-47E7-BE3C-3B01AEB9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1AD8B-A59E-40E4-AB23-624E44B8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6293-04EB-425C-B5F1-CC82EB154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5FDE-33F1-478F-BD11-638CC69168E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DE18-9061-4D05-B545-5016A50A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A98A-52A6-43D8-ABDD-760DFEBB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56F3-2A77-4797-9B7B-2AD98439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21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GHT EXIM 01">
            <a:extLst>
              <a:ext uri="{FF2B5EF4-FFF2-40B4-BE49-F238E27FC236}">
                <a16:creationId xmlns:a16="http://schemas.microsoft.com/office/drawing/2014/main" id="{572590E1-53F2-4C1A-BF64-332B1D549C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3" y="0"/>
            <a:ext cx="969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9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GHT EXIM 02">
            <a:extLst>
              <a:ext uri="{FF2B5EF4-FFF2-40B4-BE49-F238E27FC236}">
                <a16:creationId xmlns:a16="http://schemas.microsoft.com/office/drawing/2014/main" id="{52B35FC2-2FEC-490E-815F-0719607D5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3" y="0"/>
            <a:ext cx="969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9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Insight Exim</dc:creator>
  <cp:lastModifiedBy>Insight Exim</cp:lastModifiedBy>
  <cp:revision>1</cp:revision>
  <dcterms:created xsi:type="dcterms:W3CDTF">2022-02-05T15:06:36Z</dcterms:created>
  <dcterms:modified xsi:type="dcterms:W3CDTF">2022-02-05T15:15:58Z</dcterms:modified>
</cp:coreProperties>
</file>